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nasa2explore/52730542700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platoonwiki.org/wiki/File:Cryogenic_Hopetown_Overview.p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ibreshot.com/modern-architecture-detail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monitor-showing-c-computer-monitor-showing-codes-coding-programming-wallpaper-zuekl/download/1920x1080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odebox.net/node/documentation/using/data-visualizatio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wordpress-background-web-design-581849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en-US"/>
              <a:t>SPACE-X </a:t>
            </a:r>
            <a:br>
              <a:rPr lang="en-US"/>
            </a:br>
            <a:r>
              <a:rPr lang="en-US"/>
              <a:t>DATA ANALYZATION PROJECT</a:t>
            </a:r>
          </a:p>
        </p:txBody>
      </p:sp>
      <p:pic>
        <p:nvPicPr>
          <p:cNvPr id="5" name="Picture Placeholder 4" descr="A space shuttle flying in the sky&#10;&#10;AI-generated content may be incorrect.">
            <a:extLst>
              <a:ext uri="{FF2B5EF4-FFF2-40B4-BE49-F238E27FC236}">
                <a16:creationId xmlns:a16="http://schemas.microsoft.com/office/drawing/2014/main" id="{1BA73F70-9FB3-1834-F174-A9B9DAF0F1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36256" b="2"/>
          <a:stretch>
            <a:fillRect/>
          </a:stretch>
        </p:blipFill>
        <p:spPr>
          <a:xfrm>
            <a:off x="5156200" y="592666"/>
            <a:ext cx="5891209" cy="5198534"/>
          </a:xfr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>
            <a:normAutofit/>
          </a:bodyPr>
          <a:lstStyle/>
          <a:p>
            <a:r>
              <a:rPr lang="en-US" sz="2400" b="0" i="0" dirty="0">
                <a:effectLst/>
              </a:rPr>
              <a:t>Analyze, Predict, Visualize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99A73-6FA3-ABA3-4B5B-E2F5D0050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/>
          <a:p>
            <a:r>
              <a:rPr lang="en-US" b="1" i="0">
                <a:effectLst/>
              </a:rPr>
              <a:t>Conclusion &amp; Future</a:t>
            </a:r>
            <a:br>
              <a:rPr lang="en-US" b="0" i="0">
                <a:effectLst/>
              </a:rPr>
            </a:br>
            <a:br>
              <a:rPr lang="en-US" b="0" i="0">
                <a:effectLst/>
              </a:rPr>
            </a:b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2ABD9-9B96-A520-E8C4-24A4FB3EA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</a:rPr>
              <a:t>Value</a:t>
            </a:r>
            <a:r>
              <a:rPr lang="en-US" sz="1600" b="0" i="0" dirty="0">
                <a:effectLst/>
              </a:rPr>
              <a:t>: Comprehensive analysis, reliable predictions.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</a:rPr>
              <a:t>Future Enhancements</a:t>
            </a:r>
            <a:r>
              <a:rPr lang="en-US" sz="1600" b="0" i="0" dirty="0">
                <a:effectLst/>
              </a:rPr>
              <a:t>: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Deep learning integration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Real-time weather alerts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/>
                </a:solidFill>
                <a:effectLst/>
              </a:rPr>
              <a:t>Mobile-friendly UI</a:t>
            </a:r>
          </a:p>
          <a:p>
            <a:pPr>
              <a:lnSpc>
                <a:spcPct val="110000"/>
              </a:lnSpc>
            </a:pPr>
            <a:endParaRPr lang="en-PK" sz="1600" b="1" dirty="0"/>
          </a:p>
        </p:txBody>
      </p:sp>
    </p:spTree>
    <p:extLst>
      <p:ext uri="{BB962C8B-B14F-4D97-AF65-F5344CB8AC3E}">
        <p14:creationId xmlns:p14="http://schemas.microsoft.com/office/powerpoint/2010/main" val="2579705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43928-99CB-A6EE-A626-8615A48F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5814" y="2627200"/>
            <a:ext cx="3760372" cy="1195292"/>
          </a:xfrm>
        </p:spPr>
        <p:txBody>
          <a:bodyPr/>
          <a:lstStyle/>
          <a:p>
            <a:r>
              <a:rPr lang="en-US" dirty="0"/>
              <a:t>THANK YOU!!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00521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</a:rPr>
              <a:t>Overview</a:t>
            </a:r>
            <a:br>
              <a:rPr lang="en-US" b="0" i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Purpose</a:t>
            </a:r>
            <a:r>
              <a:rPr lang="en-US" sz="2000" b="0" i="0">
                <a:effectLst/>
              </a:rPr>
              <a:t>: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Analyze historical launch data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Predict launch success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Visualize trends and patterns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Key Features</a:t>
            </a:r>
            <a:r>
              <a:rPr lang="en-US" sz="2000" b="0" i="0">
                <a:effectLst/>
              </a:rPr>
              <a:t>: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Real-time data processing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Interactive dashboards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ML-driven predictions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Weather impact analysis</a:t>
            </a:r>
          </a:p>
          <a:p>
            <a:pPr>
              <a:lnSpc>
                <a:spcPct val="110000"/>
              </a:lnSpc>
            </a:pPr>
            <a:endParaRPr lang="en-US" sz="2000"/>
          </a:p>
        </p:txBody>
      </p:sp>
      <p:pic>
        <p:nvPicPr>
          <p:cNvPr id="6" name="Picture Placeholder 5" descr="An island with ice and water">
            <a:extLst>
              <a:ext uri="{FF2B5EF4-FFF2-40B4-BE49-F238E27FC236}">
                <a16:creationId xmlns:a16="http://schemas.microsoft.com/office/drawing/2014/main" id="{6D227EE6-50DE-F39E-CD6E-4AB6F9B11D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43" r="2189"/>
          <a:stretch>
            <a:fillRect/>
          </a:stretch>
        </p:blipFill>
        <p:spPr>
          <a:xfrm>
            <a:off x="6172200" y="2249486"/>
            <a:ext cx="4875211" cy="3541714"/>
          </a:xfrm>
          <a:noFill/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b="1" i="0">
                <a:effectLst/>
              </a:rPr>
              <a:t> System Architecture</a:t>
            </a:r>
            <a:endParaRPr lang="en-US" b="0" i="0">
              <a:effectLst/>
            </a:endParaRPr>
          </a:p>
        </p:txBody>
      </p:sp>
      <p:pic>
        <p:nvPicPr>
          <p:cNvPr id="6" name="Content Placeholder 5" descr="A low angle view of a building&#10;&#10;AI-generated content may be incorrect.">
            <a:extLst>
              <a:ext uri="{FF2B5EF4-FFF2-40B4-BE49-F238E27FC236}">
                <a16:creationId xmlns:a16="http://schemas.microsoft.com/office/drawing/2014/main" id="{2BA635C6-5879-EDB8-BECC-C1F9294BA5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41410" y="2386083"/>
            <a:ext cx="4878389" cy="3268520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Core Components</a:t>
            </a:r>
            <a:r>
              <a:rPr lang="en-US" sz="2000" b="0" i="0">
                <a:effectLst/>
              </a:rPr>
              <a:t>: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Data Preprocessing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Visualization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Machine Learning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Web App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Tech Stack</a:t>
            </a:r>
            <a:r>
              <a:rPr lang="en-US" sz="2000" b="0" i="0">
                <a:effectLst/>
              </a:rPr>
              <a:t>: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Python, Pandas, Scikit-learn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err="1">
                <a:effectLst/>
              </a:rPr>
              <a:t>Streamlit</a:t>
            </a:r>
            <a:r>
              <a:rPr lang="en-US" b="0" i="0">
                <a:effectLst/>
              </a:rPr>
              <a:t> (Web), </a:t>
            </a:r>
            <a:r>
              <a:rPr lang="en-US" b="0" i="0" err="1">
                <a:effectLst/>
              </a:rPr>
              <a:t>Plotly</a:t>
            </a:r>
            <a:r>
              <a:rPr lang="en-US" b="0" i="0">
                <a:effectLst/>
              </a:rPr>
              <a:t> (Visualization)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SQLite (Database)</a:t>
            </a:r>
          </a:p>
          <a:p>
            <a:pPr lvl="1">
              <a:lnSpc>
                <a:spcPct val="11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b="1" i="0" dirty="0">
                <a:effectLst/>
              </a:rPr>
              <a:t>Data Preprocessing</a:t>
            </a:r>
            <a:endParaRPr lang="en-US" b="0" i="0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Key Tasks</a:t>
            </a:r>
            <a:r>
              <a:rPr lang="en-US" sz="2000" b="0" i="0">
                <a:effectLst/>
              </a:rPr>
              <a:t>: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Load &amp; clean raw data (JSON/CSV)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Feature engineering (payload mass, core reuse)</a:t>
            </a:r>
          </a:p>
          <a:p>
            <a:pPr marL="742950" lvl="1" indent="-2857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effectLst/>
              </a:rPr>
              <a:t>Validate data quality (schema, range checks)</a:t>
            </a:r>
          </a:p>
          <a:p>
            <a:pPr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000" b="1" i="0">
                <a:effectLst/>
              </a:rPr>
              <a:t>Output</a:t>
            </a:r>
            <a:r>
              <a:rPr lang="en-US" sz="2000" b="0" i="0">
                <a:effectLst/>
              </a:rPr>
              <a:t>: Structured datasets for ML/analysis.</a:t>
            </a:r>
          </a:p>
        </p:txBody>
      </p:sp>
      <p:pic>
        <p:nvPicPr>
          <p:cNvPr id="5" name="Picture Placeholder 4" descr="A computer screen with a wrench and a screwdriver&#10;&#10;AI-generated content may be incorrect.">
            <a:extLst>
              <a:ext uri="{FF2B5EF4-FFF2-40B4-BE49-F238E27FC236}">
                <a16:creationId xmlns:a16="http://schemas.microsoft.com/office/drawing/2014/main" id="{9E50933E-BFAA-FC1E-F419-7C5C71FCC6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2813728"/>
            <a:ext cx="4875211" cy="2413229"/>
          </a:xfrm>
          <a:noFill/>
        </p:spPr>
      </p:pic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pPr>
              <a:buNone/>
            </a:pPr>
            <a:r>
              <a:rPr lang="en-US" b="1" i="0" dirty="0">
                <a:effectLst/>
              </a:rPr>
              <a:t> Visualization</a:t>
            </a:r>
            <a:endParaRPr lang="en-US" b="0" i="0" dirty="0">
              <a:effectLst/>
            </a:endParaRPr>
          </a:p>
        </p:txBody>
      </p:sp>
      <p:pic>
        <p:nvPicPr>
          <p:cNvPr id="7" name="Content Placeholder 6" descr="A circular diagram of a network&#10;&#10;AI-generated content may be incorrect.">
            <a:extLst>
              <a:ext uri="{FF2B5EF4-FFF2-40B4-BE49-F238E27FC236}">
                <a16:creationId xmlns:a16="http://schemas.microsoft.com/office/drawing/2014/main" id="{F78E8D46-D311-18A1-2278-3B705CCB2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622"/>
          <a:stretch>
            <a:fillRect/>
          </a:stretch>
        </p:blipFill>
        <p:spPr>
          <a:xfrm>
            <a:off x="5156200" y="592666"/>
            <a:ext cx="5891209" cy="5198534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>
            <a:normAutofit/>
          </a:bodyPr>
          <a:lstStyle/>
          <a:p>
            <a:pPr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Types of Plots</a:t>
            </a:r>
            <a:r>
              <a:rPr lang="en-US" sz="1800" b="0" i="0" dirty="0"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Launch success rates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Payload mass distribution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Interactive launch site maps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Features</a:t>
            </a:r>
            <a:r>
              <a:rPr lang="en-US" sz="1800" b="0" i="0" dirty="0"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Real-time updates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</a:rPr>
              <a:t>Export options</a:t>
            </a:r>
          </a:p>
        </p:txBody>
      </p:sp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/>
          <a:p>
            <a:pPr>
              <a:buNone/>
            </a:pPr>
            <a:r>
              <a:rPr lang="en-US" b="1" i="0">
                <a:effectLst/>
              </a:rPr>
              <a:t> Machine Learning</a:t>
            </a:r>
            <a:endParaRPr lang="en-US" b="0" i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Model</a:t>
            </a:r>
            <a:r>
              <a:rPr lang="en-US" sz="1800" b="0" i="0" dirty="0">
                <a:effectLst/>
              </a:rPr>
              <a:t>: Random Forest Classifier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Key Metrics</a:t>
            </a:r>
            <a:r>
              <a:rPr lang="en-US" sz="1800" b="0" i="0" dirty="0">
                <a:effectLst/>
              </a:rPr>
              <a:t>: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Accuracy, Precision, F1-Score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</a:rPr>
              <a:t>Features Used</a:t>
            </a:r>
            <a:r>
              <a:rPr lang="en-US" sz="1800" b="0" i="0" dirty="0">
                <a:effectLst/>
              </a:rPr>
              <a:t>: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chemeClr val="tx2"/>
                </a:solidFill>
                <a:effectLst/>
              </a:rPr>
              <a:t>Payload mass, weather data, launch site stats</a:t>
            </a:r>
          </a:p>
          <a:p>
            <a:pPr lvl="0">
              <a:lnSpc>
                <a:spcPct val="110000"/>
              </a:lnSpc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95044-902B-F9E0-07D8-2FF41306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en-US" b="1" i="0" dirty="0">
                <a:effectLst/>
              </a:rPr>
              <a:t>Web Application</a:t>
            </a:r>
            <a:br>
              <a:rPr lang="en-US" b="0" i="0" dirty="0">
                <a:effectLst/>
              </a:rPr>
            </a:br>
            <a:endParaRPr lang="en-PK" dirty="0"/>
          </a:p>
        </p:txBody>
      </p:sp>
      <p:pic>
        <p:nvPicPr>
          <p:cNvPr id="5" name="Picture Placeholder 4" descr="A blue logo with a white w in the middle&#10;&#10;AI-generated content may be incorrect.">
            <a:extLst>
              <a:ext uri="{FF2B5EF4-FFF2-40B4-BE49-F238E27FC236}">
                <a16:creationId xmlns:a16="http://schemas.microsoft.com/office/drawing/2014/main" id="{400437A3-4801-F34A-210A-E1AAD24AB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563" r="29091" b="-1"/>
          <a:stretch>
            <a:fillRect/>
          </a:stretch>
        </p:blipFill>
        <p:spPr>
          <a:xfrm>
            <a:off x="5156200" y="592666"/>
            <a:ext cx="5891209" cy="5198534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2F8C9-6DB1-6CEB-6DE5-AC79013D2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>
            <a:normAutofit/>
          </a:bodyPr>
          <a:lstStyle/>
          <a:p>
            <a:pPr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>
                <a:effectLst/>
              </a:rPr>
              <a:t>Components</a:t>
            </a:r>
            <a:r>
              <a:rPr lang="en-US" b="0" i="0"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Dashboard with live stats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Prediction interface (input parameters)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>
                <a:effectLst/>
              </a:rPr>
              <a:t>Features</a:t>
            </a:r>
            <a:r>
              <a:rPr lang="en-US" b="0" i="0">
                <a:effectLst/>
              </a:rPr>
              <a:t>: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User authentication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Real-time results with confidence scores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90414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5AEE4-D5F3-1111-CE1F-864F473FE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/>
          <a:p>
            <a:r>
              <a:rPr lang="en-US" b="1" i="0" dirty="0">
                <a:effectLst/>
              </a:rPr>
              <a:t> Weather Integration</a:t>
            </a:r>
            <a:br>
              <a:rPr lang="en-US" b="0" i="0" dirty="0">
                <a:effectLst/>
              </a:rPr>
            </a:b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C5F99-C94F-4DF9-18F5-B6CB5EF7A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>
                <a:effectLst/>
              </a:rPr>
              <a:t>Data Fetched</a:t>
            </a:r>
            <a:r>
              <a:rPr lang="en-US" b="0" i="0">
                <a:effectLst/>
              </a:rPr>
              <a:t>: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solidFill>
                  <a:schemeClr val="tx2"/>
                </a:solidFill>
                <a:effectLst/>
              </a:rPr>
              <a:t>Wind speed, temperature, cloud cover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>
                <a:effectLst/>
              </a:rPr>
              <a:t>Impact Analysis</a:t>
            </a:r>
            <a:r>
              <a:rPr lang="en-US" b="0" i="0">
                <a:effectLst/>
              </a:rPr>
              <a:t>:</a:t>
            </a:r>
          </a:p>
          <a:p>
            <a:pPr marL="742950" lvl="1" indent="-285750" algn="l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>
                <a:solidFill>
                  <a:schemeClr val="tx2"/>
                </a:solidFill>
                <a:effectLst/>
              </a:rPr>
              <a:t>Weather’s role in launch success predictions</a:t>
            </a:r>
          </a:p>
          <a:p>
            <a:pPr>
              <a:lnSpc>
                <a:spcPct val="110000"/>
              </a:lnSpc>
            </a:pPr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76613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D1A7-0AAB-BA35-136B-F8F1A4BB04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/>
          <a:p>
            <a:r>
              <a:rPr lang="en-US" b="1" i="0" dirty="0">
                <a:effectLst/>
              </a:rPr>
              <a:t>Implementation Steps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6B72B-D19D-1F6F-0E16-7AFE8B229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b="0" i="0" dirty="0">
                <a:effectLst/>
              </a:rPr>
              <a:t>Install dependencies : pip install –r requirements.txt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Preprocess data : python –m </a:t>
            </a:r>
            <a:r>
              <a:rPr lang="en-US" sz="1700" dirty="0" err="1"/>
              <a:t>preprocessing.prepare_data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Train model : python –m </a:t>
            </a:r>
            <a:r>
              <a:rPr lang="en-US" sz="1700" dirty="0" err="1"/>
              <a:t>model.train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dirty="0"/>
              <a:t>Launch App : </a:t>
            </a:r>
            <a:r>
              <a:rPr lang="en-US" sz="1700" dirty="0" err="1"/>
              <a:t>streamlit</a:t>
            </a:r>
            <a:r>
              <a:rPr lang="en-US" sz="1700" dirty="0"/>
              <a:t> run app.py</a:t>
            </a:r>
            <a:endParaRPr lang="en-PK" sz="1700" dirty="0"/>
          </a:p>
        </p:txBody>
      </p:sp>
    </p:spTree>
    <p:extLst>
      <p:ext uri="{BB962C8B-B14F-4D97-AF65-F5344CB8AC3E}">
        <p14:creationId xmlns:p14="http://schemas.microsoft.com/office/powerpoint/2010/main" val="34750216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54</TotalTime>
  <Words>277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SPACE-X  DATA ANALYZATION PROJECT</vt:lpstr>
      <vt:lpstr>Overview </vt:lpstr>
      <vt:lpstr> System Architecture</vt:lpstr>
      <vt:lpstr>Data Preprocessing</vt:lpstr>
      <vt:lpstr> Visualization</vt:lpstr>
      <vt:lpstr> Machine Learning</vt:lpstr>
      <vt:lpstr>Web Application </vt:lpstr>
      <vt:lpstr> Weather Integration </vt:lpstr>
      <vt:lpstr>Implementation Steps</vt:lpstr>
      <vt:lpstr>Conclusion &amp; Future  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Mursaleen Khoso</dc:creator>
  <cp:lastModifiedBy>Mursaleen Khoso</cp:lastModifiedBy>
  <cp:revision>1</cp:revision>
  <dcterms:created xsi:type="dcterms:W3CDTF">2025-05-25T01:17:42Z</dcterms:created>
  <dcterms:modified xsi:type="dcterms:W3CDTF">2025-05-25T02:11:50Z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